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2" r:id="rId4"/>
    <p:sldId id="260" r:id="rId5"/>
    <p:sldId id="261" r:id="rId6"/>
    <p:sldId id="265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/>
    <p:restoredTop sz="71293"/>
  </p:normalViewPr>
  <p:slideViewPr>
    <p:cSldViewPr snapToGrid="0" snapToObjects="1">
      <p:cViewPr varScale="1">
        <p:scale>
          <a:sx n="85" d="100"/>
          <a:sy n="85" d="100"/>
        </p:scale>
        <p:origin x="21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6C141-9813-2243-A41E-9A104DB6DD74}" type="datetimeFigureOut">
              <a:t>2022/6/7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D58C5-2AAA-9546-8752-FF8AAD0671F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8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[ja-female2, 125, -3]</a:t>
            </a:r>
            <a:endParaRPr kumimoji="1" lang="en-US" altLang="ja-JP"/>
          </a:p>
          <a:p>
            <a:r>
              <a:rPr kumimoji="1" lang="ja-JP" altLang="en-US"/>
              <a:t>Algorand教育プログラム用のGithubリポジトリを git cloneしましょう。</a:t>
            </a:r>
          </a:p>
          <a:p>
            <a:r>
              <a:rPr kumimoji="1" lang="ja-JP" altLang="en-US"/>
              <a:t>そして、algorand_education_programディレクトリにcdします。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58C5-2AAA-9546-8752-FF8AAD0671F2}" type="slidenum"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221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Algorandで開発するためには、Dockerデーモンが必要です。</a:t>
            </a:r>
          </a:p>
          <a:p>
            <a:r>
              <a:rPr kumimoji="1" lang="ja-JP" altLang="en-US" sz="1200"/>
              <a:t>Dockerデーモンを動かすためには、Linuxが必要です。</a:t>
            </a:r>
            <a:endParaRPr lang="en-US" altLang="ja-JP" sz="1200"/>
          </a:p>
          <a:p>
            <a:r>
              <a:rPr lang="en-US" altLang="ja-JP" sz="1200"/>
              <a:t>ここでは、Linuxを動かすために、Multipassを使います。</a:t>
            </a:r>
          </a:p>
          <a:p>
            <a:r>
              <a:rPr lang="en-US" altLang="ja-JP" sz="1200"/>
              <a:t>ホームブリューでMultipassをインストールしてください。</a:t>
            </a:r>
          </a:p>
          <a:p>
            <a:r>
              <a:rPr lang="en-US" altLang="ja-JP" sz="1200"/>
              <a:t>pwdで、algorand_education_programディレクトリにいることを確認します。</a:t>
            </a:r>
          </a:p>
          <a:p>
            <a:r>
              <a:rPr lang="en-US" altLang="ja-JP" sz="1200"/>
              <a:t>create_うぶんつ.shでうぶんつの仮想マシンを作成します。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58C5-2AAA-9546-8752-FF8AAD0671F2}" type="slidenum"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297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create_ウブンツ.shの中身を確認しましょう。</a:t>
            </a:r>
          </a:p>
          <a:p>
            <a:r>
              <a:rPr lang="en-US" altLang="ja-JP" sz="1200"/>
              <a:t>multipass ローンチでうぶんつの仮想マシンを作成します。</a:t>
            </a:r>
          </a:p>
          <a:p>
            <a:r>
              <a:rPr lang="ja-JP" altLang="en-US" sz="1200"/>
              <a:t>仮想マシンの名前は、ウブンツにします。</a:t>
            </a:r>
            <a:endParaRPr lang="en-US" altLang="ja-JP" sz="1200"/>
          </a:p>
          <a:p>
            <a:r>
              <a:rPr lang="ja-JP" altLang="en-US" sz="1200"/>
              <a:t>ディスクは50ギガ、メモリは8ギガ取ってください。</a:t>
            </a:r>
            <a:endParaRPr lang="en-US" altLang="ja-JP" sz="1200"/>
          </a:p>
          <a:p>
            <a:r>
              <a:rPr lang="en-US" altLang="ja-JP" sz="1200"/>
              <a:t>cloud-config.yamlで、仮想マシンを作成するときの追加の設定を指定します。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58C5-2AAA-9546-8752-FF8AAD0671F2}" type="slidenum"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15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cloud-config.yamlの重要な部分を確認しましょう。</a:t>
            </a:r>
            <a:endParaRPr lang="en-US" altLang="ja-JP" sz="1200"/>
          </a:p>
          <a:p>
            <a:r>
              <a:rPr lang="en-US" altLang="ja-JP" sz="1200"/>
              <a:t>Multipassで作成されるウブンツには、dockerクライアントがインストールされていないので、docker.ioとdocker-composeをインストールします。</a:t>
            </a:r>
          </a:p>
          <a:p>
            <a:r>
              <a:rPr lang="ja-JP" altLang="en-US" sz="1200"/>
              <a:t>デフォルトユーザのウブンツをdockerグループに入れます。</a:t>
            </a:r>
            <a:endParaRPr lang="en-US" altLang="ja-JP" sz="1200"/>
          </a:p>
          <a:p>
            <a:r>
              <a:rPr lang="ja-JP" altLang="en-US" sz="1200"/>
              <a:t>これにより、dockerクライアントをスードゥーなしで実行できるようになります。</a:t>
            </a:r>
            <a:endParaRPr lang="en-US" altLang="ja-JP" sz="12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58C5-2AAA-9546-8752-FF8AAD0671F2}" type="slidenum"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45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/>
              <a:t>作成したウブンツにログインしてみましょう。</a:t>
            </a:r>
            <a:endParaRPr lang="en-US" altLang="ja-JP" sz="1200"/>
          </a:p>
          <a:p>
            <a:r>
              <a:rPr lang="en-US" altLang="ja-JP" sz="1200"/>
              <a:t>multipass shellコマンドを使います。</a:t>
            </a:r>
          </a:p>
          <a:p>
            <a:r>
              <a:rPr lang="en-US" altLang="ja-JP" sz="1200"/>
              <a:t>docker psを実行してみましょう。</a:t>
            </a:r>
          </a:p>
          <a:p>
            <a:r>
              <a:rPr lang="en-US" altLang="ja-JP" sz="1200"/>
              <a:t>エラーが起きなければ、ウブンツの作成はうまく行っています。</a:t>
            </a:r>
          </a:p>
          <a:p>
            <a:r>
              <a:rPr lang="ja-JP" altLang="en-US" sz="1200"/>
              <a:t>exitコマンドでウブンツからログアウトしましょう。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58C5-2AAA-9546-8752-FF8AAD0671F2}" type="slidenum"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469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/>
              <a:t>ウブンツのIPアドレスを確認しましょう。</a:t>
            </a:r>
            <a:endParaRPr lang="en-US" altLang="ja-JP" sz="1200"/>
          </a:p>
          <a:p>
            <a:r>
              <a:rPr lang="en-US" altLang="ja-JP" sz="1200"/>
              <a:t>multipass listコマンドを使います。</a:t>
            </a:r>
          </a:p>
          <a:p>
            <a:r>
              <a:rPr lang="en-US" altLang="ja-JP" sz="1200"/>
              <a:t>192.168で始まるアドレスが、この後必要になるIPアドレスです。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58C5-2AAA-9546-8752-FF8AAD0671F2}" type="slidenum"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8097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/>
              <a:t>ウブンツにSSHでログインするために、Multipassで予め用意されているid_rsaファイルをホームディレクトリの.sshにインストールしましょう。</a:t>
            </a:r>
            <a:endParaRPr lang="en-US" altLang="ja-JP" sz="1200"/>
          </a:p>
          <a:p>
            <a:r>
              <a:rPr lang="en-US" altLang="ja-JP" sz="1200"/>
              <a:t>install_id_rsa.shを実行します。</a:t>
            </a:r>
          </a:p>
          <a:p>
            <a:r>
              <a:rPr lang="en-US" altLang="ja-JP" sz="1200"/>
              <a:t>インストールの確認として .sshディレクトリをlsコマンドで確認しましょう。</a:t>
            </a:r>
          </a:p>
          <a:p>
            <a:r>
              <a:rPr lang="ja-JP" altLang="en-US" sz="1200"/>
              <a:t>multipass.id_rsaファイルがあればうまくいっています。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58C5-2AAA-9546-8752-FF8AAD0671F2}" type="slidenum"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9320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/>
              <a:t>.sshディレクトリのコンフィグファイルを編集します。</a:t>
            </a:r>
          </a:p>
          <a:p>
            <a:r>
              <a:rPr lang="ja-JP" altLang="en-US" sz="1200"/>
              <a:t>適当なエディタでコンフィグファイルを開いてください。</a:t>
            </a:r>
            <a:endParaRPr lang="en-US" altLang="ja-JP" sz="1200"/>
          </a:p>
          <a:p>
            <a:r>
              <a:rPr lang="en-US" altLang="ja-JP" sz="1200"/>
              <a:t>hostnameをmultipass listコマンドで確認したIPアドレスに設定しましょう。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58C5-2AAA-9546-8752-FF8AAD0671F2}" type="slidenum"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4727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/>
              <a:t>ウブンツにSSHで接続します。</a:t>
            </a:r>
          </a:p>
          <a:p>
            <a:r>
              <a:rPr lang="en-US" altLang="ja-JP" sz="1200"/>
              <a:t>sshコマンドを実行してください。</a:t>
            </a:r>
          </a:p>
          <a:p>
            <a:r>
              <a:rPr lang="ja-JP" altLang="en-US" sz="1200"/>
              <a:t>質問には、yesと答えます。</a:t>
            </a:r>
            <a:endParaRPr lang="en-US" altLang="ja-JP" sz="1200"/>
          </a:p>
          <a:p>
            <a:r>
              <a:rPr lang="en-US" altLang="ja-JP" sz="1200"/>
              <a:t>ウブンツに接続できたら、exitコマンドでSSH接続を終了させましょう。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58C5-2AAA-9546-8752-FF8AAD0671F2}" type="slidenum"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00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06F64D-B97E-5A41-A190-636570440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A09538-5EF7-8E47-A06B-9DD9938F7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EF1578-80AC-6349-98F2-5726F2B7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7CD406-1C36-5E41-9EB3-4BCA2C40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FA4C14-F384-AC49-AB1D-7E934B9B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868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FA249F-A760-C542-A06C-EDE87162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6F100F-1E65-9D49-BD69-5CED1874C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F36004-B9F6-6D42-9B5B-7C8559F1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FE254B-0C74-E74F-B16C-51A4F9B1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D7EA5D-6AAB-0A4B-A775-CEEFC06F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3646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2FF5E87-67B5-BB41-BEF2-19A4C7778C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836FC6-82A3-E34A-87A5-6A1F62EB3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B27C78-2689-1F4C-A30D-FE1EDBA0D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292C76-B3BD-A542-BF79-99E62127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CE2490-6D99-ED41-A9A7-ACAD6477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378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E91C0B-21A3-9540-9566-8FEFD005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A15D6B-F26C-5E4D-B8AD-1ECA3A3A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3D064C-4F78-8540-91B1-C32FCE17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B396C9-DF7E-2D49-A76E-2052D05ED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377A91-D2D7-7E4B-9286-A9BF597D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72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471A0F-BF5E-0B45-B186-7F926055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4F8702-7A0C-944C-AFA3-9C93A093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429B29-753F-DA48-B565-C34B63EB7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08A1B2-8C23-4C4A-B128-88B6BB94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FAD298-FEEB-A14C-BD92-727619D6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310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107887-CEC7-1C41-BB27-49362829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21CC6B-F1B3-2D47-9A63-6C3640890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7DDA6A-124A-D44A-81B1-6558904EB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1BEEBC-8822-B94E-85AE-0332F7A9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D66049-9200-7F4D-9BB8-C5BB0C14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F7898A-9C0C-2241-AA43-9B72C337C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75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E90EC0-8BE8-3341-B4C8-5A8DD25E8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19CF6CE-757D-E04E-B7A1-D475F45A8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0162DC6-20C9-5F4D-AF14-113E79AF5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E200339-8990-B044-A30C-F6B1B3886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0AFFE4D-5720-0642-B462-BBC4720F6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0647523-124B-F749-8852-964BEDB9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B12B532-3D55-7046-B229-3C86F5F2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C7A6461-A251-4B41-B0DC-B19CC2F4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62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5F1615-1A79-D044-A945-54E4FECC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E0A8327-4BD9-1148-9D1D-A61381C0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F992D9A-4CAF-3344-BFCB-2C1C813E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BEB5CEB-E51D-5C48-BAF1-4A3BA1EB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23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22657C8-F6F0-FF4E-BBA2-39D4B959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3C4CE91-EDC2-9A49-A563-445FF972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2371FB-9AD6-B944-B6C2-85F24534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98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A0C7A3-2773-5E48-9694-F6161DDF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797942-0103-1548-9ACC-5F269273C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A913331-2CEA-FA48-B63F-863810D90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1BF417-CA39-8A45-BE1C-40A093FA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79E382-8111-DE47-BEA3-8DD1714B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EAAE8B4-1AB9-7244-A158-A97363E3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48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B9AD4B-E75F-CC4A-99B1-FBAF90AE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E9504A0-5680-684A-9503-4CA735B1F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9E23C1-5BE0-AD4E-9C17-41CC64C58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5F9736-0B55-F849-A112-B9091A01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B861027-B726-E74A-90FF-49DF8319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33A3E5-8F66-E046-854F-30A0B4A0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3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2D1107-6E39-CB43-9394-CEB2BC4E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FA8ACE-8386-6A4B-B5A7-9A1707C42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B45097-789E-C641-B27F-E1A45E3C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3F9D9-9E9B-AC43-A70E-8712BBF1C569}" type="datetimeFigureOut"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8E17B4-21CA-634D-9F32-84385378D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3A7255-316F-3C4C-81DA-D46C1C8F1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FEA2F-AB8B-E24A-BE80-FB7AF22EEAB3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39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4a"/><Relationship Id="rId13" Type="http://schemas.openxmlformats.org/officeDocument/2006/relationships/slideLayout" Target="../slideLayouts/slideLayout2.xml"/><Relationship Id="rId3" Type="http://schemas.microsoft.com/office/2007/relationships/media" Target="../media/media4.m4a"/><Relationship Id="rId7" Type="http://schemas.microsoft.com/office/2007/relationships/media" Target="../media/media6.m4a"/><Relationship Id="rId12" Type="http://schemas.openxmlformats.org/officeDocument/2006/relationships/audio" Target="../media/media8.m4a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11" Type="http://schemas.microsoft.com/office/2007/relationships/media" Target="../media/media8.m4a"/><Relationship Id="rId5" Type="http://schemas.microsoft.com/office/2007/relationships/media" Target="../media/media5.m4a"/><Relationship Id="rId15" Type="http://schemas.openxmlformats.org/officeDocument/2006/relationships/image" Target="../media/image1.png"/><Relationship Id="rId10" Type="http://schemas.openxmlformats.org/officeDocument/2006/relationships/audio" Target="../media/media7.m4a"/><Relationship Id="rId4" Type="http://schemas.openxmlformats.org/officeDocument/2006/relationships/audio" Target="../media/media4.m4a"/><Relationship Id="rId9" Type="http://schemas.microsoft.com/office/2007/relationships/media" Target="../media/media7.m4a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m4a"/><Relationship Id="rId13" Type="http://schemas.openxmlformats.org/officeDocument/2006/relationships/image" Target="../media/image1.png"/><Relationship Id="rId3" Type="http://schemas.microsoft.com/office/2007/relationships/media" Target="../media/media10.m4a"/><Relationship Id="rId7" Type="http://schemas.microsoft.com/office/2007/relationships/media" Target="../media/media12.m4a"/><Relationship Id="rId12" Type="http://schemas.openxmlformats.org/officeDocument/2006/relationships/notesSlide" Target="../notesSlides/notesSlide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audio" Target="../media/media11.m4a"/><Relationship Id="rId11" Type="http://schemas.openxmlformats.org/officeDocument/2006/relationships/slideLayout" Target="../slideLayouts/slideLayout2.xml"/><Relationship Id="rId5" Type="http://schemas.microsoft.com/office/2007/relationships/media" Target="../media/media11.m4a"/><Relationship Id="rId10" Type="http://schemas.openxmlformats.org/officeDocument/2006/relationships/audio" Target="../media/media13.m4a"/><Relationship Id="rId4" Type="http://schemas.openxmlformats.org/officeDocument/2006/relationships/audio" Target="../media/media10.m4a"/><Relationship Id="rId9" Type="http://schemas.microsoft.com/office/2007/relationships/media" Target="../media/media13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4a"/><Relationship Id="rId3" Type="http://schemas.microsoft.com/office/2007/relationships/media" Target="../media/media15.m4a"/><Relationship Id="rId7" Type="http://schemas.microsoft.com/office/2007/relationships/media" Target="../media/media17.m4a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audio" Target="../media/media16.m4a"/><Relationship Id="rId11" Type="http://schemas.openxmlformats.org/officeDocument/2006/relationships/image" Target="../media/image1.png"/><Relationship Id="rId5" Type="http://schemas.microsoft.com/office/2007/relationships/media" Target="../media/media16.m4a"/><Relationship Id="rId10" Type="http://schemas.openxmlformats.org/officeDocument/2006/relationships/notesSlide" Target="../notesSlides/notesSlide4.xml"/><Relationship Id="rId4" Type="http://schemas.openxmlformats.org/officeDocument/2006/relationships/audio" Target="../media/media15.m4a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m4a"/><Relationship Id="rId13" Type="http://schemas.openxmlformats.org/officeDocument/2006/relationships/image" Target="../media/image1.png"/><Relationship Id="rId3" Type="http://schemas.microsoft.com/office/2007/relationships/media" Target="../media/media19.m4a"/><Relationship Id="rId7" Type="http://schemas.microsoft.com/office/2007/relationships/media" Target="../media/media21.m4a"/><Relationship Id="rId12" Type="http://schemas.openxmlformats.org/officeDocument/2006/relationships/notesSlide" Target="../notesSlides/notesSlide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audio" Target="../media/media20.m4a"/><Relationship Id="rId11" Type="http://schemas.openxmlformats.org/officeDocument/2006/relationships/slideLayout" Target="../slideLayouts/slideLayout2.xml"/><Relationship Id="rId5" Type="http://schemas.microsoft.com/office/2007/relationships/media" Target="../media/media20.m4a"/><Relationship Id="rId10" Type="http://schemas.openxmlformats.org/officeDocument/2006/relationships/audio" Target="../media/media22.m4a"/><Relationship Id="rId4" Type="http://schemas.openxmlformats.org/officeDocument/2006/relationships/audio" Target="../media/media19.m4a"/><Relationship Id="rId9" Type="http://schemas.microsoft.com/office/2007/relationships/media" Target="../media/media22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24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audio" Target="../media/media25.m4a"/><Relationship Id="rId5" Type="http://schemas.microsoft.com/office/2007/relationships/media" Target="../media/media25.m4a"/><Relationship Id="rId4" Type="http://schemas.openxmlformats.org/officeDocument/2006/relationships/audio" Target="../media/media24.m4a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9.m4a"/><Relationship Id="rId3" Type="http://schemas.microsoft.com/office/2007/relationships/media" Target="../media/media27.m4a"/><Relationship Id="rId7" Type="http://schemas.microsoft.com/office/2007/relationships/media" Target="../media/media29.m4a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audio" Target="../media/media28.m4a"/><Relationship Id="rId11" Type="http://schemas.openxmlformats.org/officeDocument/2006/relationships/image" Target="../media/image1.png"/><Relationship Id="rId5" Type="http://schemas.microsoft.com/office/2007/relationships/media" Target="../media/media28.m4a"/><Relationship Id="rId10" Type="http://schemas.openxmlformats.org/officeDocument/2006/relationships/notesSlide" Target="../notesSlides/notesSlide7.xml"/><Relationship Id="rId4" Type="http://schemas.openxmlformats.org/officeDocument/2006/relationships/audio" Target="../media/media27.m4a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31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audio" Target="../media/media32.m4a"/><Relationship Id="rId5" Type="http://schemas.microsoft.com/office/2007/relationships/media" Target="../media/media32.m4a"/><Relationship Id="rId4" Type="http://schemas.openxmlformats.org/officeDocument/2006/relationships/audio" Target="../media/media31.m4a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36.m4a"/><Relationship Id="rId3" Type="http://schemas.microsoft.com/office/2007/relationships/media" Target="../media/media34.m4a"/><Relationship Id="rId7" Type="http://schemas.microsoft.com/office/2007/relationships/media" Target="../media/media36.m4a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audio" Target="../media/media35.m4a"/><Relationship Id="rId11" Type="http://schemas.openxmlformats.org/officeDocument/2006/relationships/image" Target="../media/image1.png"/><Relationship Id="rId5" Type="http://schemas.microsoft.com/office/2007/relationships/media" Target="../media/media35.m4a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34.m4a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6163872-A705-0D48-BD98-1895398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03"/>
            <a:ext cx="10515600" cy="5877160"/>
          </a:xfrm>
        </p:spPr>
        <p:txBody>
          <a:bodyPr/>
          <a:lstStyle/>
          <a:p>
            <a:pPr marL="0" indent="0">
              <a:buNone/>
            </a:pPr>
            <a:r>
              <a:rPr lang="en-US" altLang="ja-JP"/>
              <a:t>Algorand</a:t>
            </a:r>
            <a:r>
              <a:rPr lang="ja-JP" altLang="en-US"/>
              <a:t>教育プログラムのリポジトリを</a:t>
            </a:r>
            <a:r>
              <a:rPr lang="en-US" altLang="ja-JP"/>
              <a:t>git clone</a:t>
            </a:r>
          </a:p>
          <a:p>
            <a:pPr marL="0" indent="0">
              <a:buNone/>
            </a:pPr>
            <a:r>
              <a:rPr lang="en-US" altLang="ja-JP" sz="2400"/>
              <a:t>$ git clone https://github.com/higayasuo/algorand_education_program</a:t>
            </a:r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en" altLang="ja-JP" sz="2400"/>
              <a:t>$ cd algorand_education_program</a:t>
            </a:r>
            <a:endParaRPr lang="en-US" altLang="ja-JP" sz="2400"/>
          </a:p>
          <a:p>
            <a:pPr lvl="1"/>
            <a:endParaRPr lang="en-US" altLang="ja-JP"/>
          </a:p>
          <a:p>
            <a:pPr lvl="1"/>
            <a:endParaRPr lang="en-US" altLang="ja-JP"/>
          </a:p>
        </p:txBody>
      </p:sp>
      <p:pic>
        <p:nvPicPr>
          <p:cNvPr id="10012" name="slide1Narration01.m4a" descr="slide1Narration0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812800"/>
            <a:ext cx="812800" cy="812800"/>
          </a:xfrm>
        </p:spPr>
      </p:pic>
      <p:pic>
        <p:nvPicPr>
          <p:cNvPr id="10013" name="slide1Narration02.m4a" descr="slide1Narration02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2800" y="-812800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325570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9" fill="hold"/>
                                        <p:tgtEl>
                                          <p:spTgt spid="100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4679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231" fill="hold"/>
                                        <p:tgtEl>
                                          <p:spTgt spid="100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2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6163872-A705-0D48-BD98-1895398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03"/>
            <a:ext cx="10515600" cy="5877160"/>
          </a:xfrm>
        </p:spPr>
        <p:txBody>
          <a:bodyPr/>
          <a:lstStyle/>
          <a:p>
            <a:pPr marL="0" indent="0">
              <a:buNone/>
            </a:pPr>
            <a:r>
              <a:rPr lang="en-US" altLang="ja-JP"/>
              <a:t>Multipass</a:t>
            </a:r>
            <a:r>
              <a:rPr lang="ja-JP" altLang="en-US"/>
              <a:t>のインストール</a:t>
            </a:r>
            <a:endParaRPr lang="en-US" altLang="ja-JP"/>
          </a:p>
          <a:p>
            <a:pPr marL="0" indent="0">
              <a:buNone/>
            </a:pPr>
            <a:r>
              <a:rPr lang="en-US" altLang="ja-JP" sz="2400"/>
              <a:t>$ brew install multipass</a:t>
            </a:r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en" altLang="ja-JP" sz="2400"/>
              <a:t>$ pwd</a:t>
            </a:r>
          </a:p>
          <a:p>
            <a:pPr marL="0" indent="0">
              <a:buNone/>
            </a:pPr>
            <a:r>
              <a:rPr lang="en" altLang="ja-JP" sz="2400"/>
              <a:t>/Users/higayasuo/dev/algorand/algorand_education_program</a:t>
            </a:r>
          </a:p>
          <a:p>
            <a:pPr marL="0" indent="0">
              <a:buNone/>
            </a:pPr>
            <a:endParaRPr lang="en" altLang="ja-JP" sz="2400"/>
          </a:p>
          <a:p>
            <a:pPr marL="0" indent="0">
              <a:buNone/>
            </a:pPr>
            <a:r>
              <a:rPr lang="en-US" altLang="ja-JP"/>
              <a:t>Ubuntu</a:t>
            </a:r>
            <a:r>
              <a:rPr lang="ja-JP" altLang="en-US"/>
              <a:t>の仮想マシン作成</a:t>
            </a:r>
            <a:endParaRPr lang="en-US" altLang="ja-JP"/>
          </a:p>
          <a:p>
            <a:pPr marL="0" indent="0">
              <a:buNone/>
            </a:pPr>
            <a:r>
              <a:rPr lang="en-US" altLang="ja-JP" sz="2400"/>
              <a:t>$ </a:t>
            </a:r>
            <a:r>
              <a:rPr lang="en" altLang="ja-JP" sz="2400"/>
              <a:t>./create_ubuntu.sh </a:t>
            </a:r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</p:txBody>
      </p:sp>
      <p:pic>
        <p:nvPicPr>
          <p:cNvPr id="10020" name="slide2Narration01.m4a" descr="slide2Narration0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-812800"/>
            <a:ext cx="812800" cy="812800"/>
          </a:xfrm>
        </p:spPr>
      </p:pic>
      <p:pic>
        <p:nvPicPr>
          <p:cNvPr id="10021" name="slide2Narration02.m4a" descr="slide2Narration02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2800" y="-812800"/>
            <a:ext cx="812800" cy="812800"/>
          </a:xfrm>
        </p:spPr>
      </p:pic>
      <p:pic>
        <p:nvPicPr>
          <p:cNvPr id="10022" name="slide2Narration03.m4a" descr="slide2Narration03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625600" y="-812800"/>
            <a:ext cx="812800" cy="812800"/>
          </a:xfrm>
        </p:spPr>
      </p:pic>
      <p:pic>
        <p:nvPicPr>
          <p:cNvPr id="10023" name="slide2Narration04.m4a" descr="slide2Narration04.m4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438400" y="-812800"/>
            <a:ext cx="812800" cy="812800"/>
          </a:xfrm>
        </p:spPr>
      </p:pic>
      <p:pic>
        <p:nvPicPr>
          <p:cNvPr id="10024" name="slide2Narration05.m4a" descr="slide2Narration05.m4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251200" y="-812800"/>
            <a:ext cx="812800" cy="812800"/>
          </a:xfrm>
        </p:spPr>
      </p:pic>
      <p:pic>
        <p:nvPicPr>
          <p:cNvPr id="10025" name="slide2Narration06.m4a" descr="slide2Narration06.m4a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64000" y="-812800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258788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7" fill="hold"/>
                                        <p:tgtEl>
                                          <p:spTgt spid="10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4007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19" fill="hold"/>
                                        <p:tgtEl>
                                          <p:spTgt spid="100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7727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83" fill="hold"/>
                                        <p:tgtEl>
                                          <p:spTgt spid="100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1711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83" fill="hold"/>
                                        <p:tgtEl>
                                          <p:spTgt spid="100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14495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215" fill="hold"/>
                                        <p:tgtEl>
                                          <p:spTgt spid="100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20711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895" fill="hold"/>
                                        <p:tgtEl>
                                          <p:spTgt spid="100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0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1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6163872-A705-0D48-BD98-1895398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03"/>
            <a:ext cx="10515600" cy="5877160"/>
          </a:xfrm>
        </p:spPr>
        <p:txBody>
          <a:bodyPr/>
          <a:lstStyle/>
          <a:p>
            <a:pPr marL="0" indent="0">
              <a:buNone/>
            </a:pPr>
            <a:r>
              <a:rPr lang="en-US" altLang="ja-JP"/>
              <a:t>create_ubuntu.sh</a:t>
            </a:r>
          </a:p>
          <a:p>
            <a:pPr marL="0" indent="0">
              <a:buNone/>
            </a:pPr>
            <a:r>
              <a:rPr lang="en" altLang="ja-JP" sz="2400"/>
              <a:t>multipass launch -n ubuntu -d 50G -m 8G --cloud-init cloud-config.yaml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</p:txBody>
      </p:sp>
      <p:pic>
        <p:nvPicPr>
          <p:cNvPr id="10021" name="slide3Narration01.m4a" descr="slide3Narration0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-812800"/>
            <a:ext cx="812800" cy="812800"/>
          </a:xfrm>
        </p:spPr>
      </p:pic>
      <p:pic>
        <p:nvPicPr>
          <p:cNvPr id="10022" name="slide3Narration02.m4a" descr="slide3Narration02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2800" y="-812800"/>
            <a:ext cx="812800" cy="812800"/>
          </a:xfrm>
        </p:spPr>
      </p:pic>
      <p:pic>
        <p:nvPicPr>
          <p:cNvPr id="10023" name="slide3Narration03.m4a" descr="slide3Narration03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625600" y="-812800"/>
            <a:ext cx="812800" cy="812800"/>
          </a:xfrm>
        </p:spPr>
      </p:pic>
      <p:pic>
        <p:nvPicPr>
          <p:cNvPr id="10024" name="slide3Narration04.m4a" descr="slide3Narration04.m4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38400" y="-812800"/>
            <a:ext cx="812800" cy="812800"/>
          </a:xfrm>
        </p:spPr>
      </p:pic>
      <p:pic>
        <p:nvPicPr>
          <p:cNvPr id="10025" name="slide3Narration05.m4a" descr="slide3Narration05.m4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51200" y="-812800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421203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3" fill="hold"/>
                                        <p:tgtEl>
                                          <p:spTgt spid="100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4343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71" fill="hold"/>
                                        <p:tgtEl>
                                          <p:spTgt spid="100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8015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27" fill="hold"/>
                                        <p:tgtEl>
                                          <p:spTgt spid="100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0943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03" fill="hold"/>
                                        <p:tgtEl>
                                          <p:spTgt spid="100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14447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543" fill="hold"/>
                                        <p:tgtEl>
                                          <p:spTgt spid="100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3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4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6163872-A705-0D48-BD98-1895398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03"/>
            <a:ext cx="10515600" cy="5877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/>
              <a:t>cloud-config.yaml</a:t>
            </a:r>
          </a:p>
          <a:p>
            <a:pPr marL="0" indent="0">
              <a:buNone/>
            </a:pPr>
            <a:r>
              <a:rPr lang="en-US" altLang="ja-JP" sz="2400"/>
              <a:t>packages:</a:t>
            </a:r>
          </a:p>
          <a:p>
            <a:pPr marL="0" indent="0">
              <a:buNone/>
            </a:pPr>
            <a:r>
              <a:rPr lang="en-US" altLang="ja-JP" sz="2400"/>
              <a:t>  - docker.io</a:t>
            </a:r>
          </a:p>
          <a:p>
            <a:pPr marL="0" indent="0">
              <a:buNone/>
            </a:pPr>
            <a:r>
              <a:rPr lang="en-US" altLang="ja-JP" sz="2400"/>
              <a:t>  - docker-compose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altLang="ja-JP" sz="2400"/>
              <a:t>runcmd:</a:t>
            </a:r>
          </a:p>
          <a:p>
            <a:pPr marL="0" indent="0">
              <a:buNone/>
            </a:pPr>
            <a:r>
              <a:rPr lang="en-US" altLang="ja-JP" sz="2400"/>
              <a:t>  - usermod -aG docker ubuntu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</p:txBody>
      </p:sp>
      <p:pic>
        <p:nvPicPr>
          <p:cNvPr id="10018" name="slide4Narration01.m4a" descr="slide4Narration0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-812800"/>
            <a:ext cx="812800" cy="812800"/>
          </a:xfrm>
        </p:spPr>
      </p:pic>
      <p:pic>
        <p:nvPicPr>
          <p:cNvPr id="10019" name="slide4Narration02.m4a" descr="slide4Narration02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2800" y="-812800"/>
            <a:ext cx="812800" cy="812800"/>
          </a:xfrm>
        </p:spPr>
      </p:pic>
      <p:pic>
        <p:nvPicPr>
          <p:cNvPr id="10020" name="slide4Narration03.m4a" descr="slide4Narration03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25600" y="-812800"/>
            <a:ext cx="812800" cy="812800"/>
          </a:xfrm>
        </p:spPr>
      </p:pic>
      <p:pic>
        <p:nvPicPr>
          <p:cNvPr id="10021" name="slide4Narration04.m4a" descr="slide4Narration04.m4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38400" y="-812800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34767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" fill="hold"/>
                                        <p:tgtEl>
                                          <p:spTgt spid="100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3983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31" fill="hold"/>
                                        <p:tgtEl>
                                          <p:spTgt spid="10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12215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5" fill="hold"/>
                                        <p:tgtEl>
                                          <p:spTgt spid="10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5551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59" fill="hold"/>
                                        <p:tgtEl>
                                          <p:spTgt spid="100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8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9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6163872-A705-0D48-BD98-1895398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03"/>
            <a:ext cx="10515600" cy="5877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/>
              <a:t>Ubuntu</a:t>
            </a:r>
            <a:r>
              <a:rPr lang="ja-JP" altLang="en-US"/>
              <a:t>にログイン</a:t>
            </a:r>
            <a:endParaRPr lang="en-US" altLang="ja-JP"/>
          </a:p>
          <a:p>
            <a:pPr marL="0" indent="0">
              <a:buNone/>
            </a:pPr>
            <a:r>
              <a:rPr lang="en-US" altLang="ja-JP" sz="2400"/>
              <a:t>$ multipass shell ubuntu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altLang="ja-JP" sz="2400"/>
              <a:t>$ docker ps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altLang="ja-JP" sz="2400"/>
              <a:t>$ exit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</p:txBody>
      </p:sp>
      <p:pic>
        <p:nvPicPr>
          <p:cNvPr id="10016" name="slide5Narration01.m4a" descr="slide5Narration0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-812800"/>
            <a:ext cx="812800" cy="812800"/>
          </a:xfrm>
        </p:spPr>
      </p:pic>
      <p:pic>
        <p:nvPicPr>
          <p:cNvPr id="10017" name="slide5Narration02.m4a" descr="slide5Narration02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2800" y="-812800"/>
            <a:ext cx="812800" cy="812800"/>
          </a:xfrm>
        </p:spPr>
      </p:pic>
      <p:pic>
        <p:nvPicPr>
          <p:cNvPr id="10018" name="slide5Narration03.m4a" descr="slide5Narration03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625600" y="-812800"/>
            <a:ext cx="812800" cy="812800"/>
          </a:xfrm>
        </p:spPr>
      </p:pic>
      <p:pic>
        <p:nvPicPr>
          <p:cNvPr id="10019" name="slide5Narration04.m4a" descr="slide5Narration04.m4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38400" y="-812800"/>
            <a:ext cx="812800" cy="812800"/>
          </a:xfrm>
        </p:spPr>
      </p:pic>
      <p:pic>
        <p:nvPicPr>
          <p:cNvPr id="10020" name="slide5Narration05.m4a" descr="slide5Narration05.m4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51200" y="-812800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34466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5" fill="hold"/>
                                        <p:tgtEl>
                                          <p:spTgt spid="100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855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59" fill="hold"/>
                                        <p:tgtEl>
                                          <p:spTgt spid="100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5015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51" fill="hold"/>
                                        <p:tgtEl>
                                          <p:spTgt spid="100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7367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91" fill="hold"/>
                                        <p:tgtEl>
                                          <p:spTgt spid="10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11159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51" fill="hold"/>
                                        <p:tgtEl>
                                          <p:spTgt spid="10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8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9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6163872-A705-0D48-BD98-1895398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03"/>
            <a:ext cx="10515600" cy="5877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/>
              <a:t>Ubuntu</a:t>
            </a:r>
            <a:r>
              <a:rPr lang="ja-JP" altLang="en-US"/>
              <a:t>の</a:t>
            </a:r>
            <a:r>
              <a:rPr lang="en-US" altLang="ja-JP"/>
              <a:t>IP</a:t>
            </a:r>
            <a:r>
              <a:rPr lang="ja-JP" altLang="en-US"/>
              <a:t>アドレスの確認</a:t>
            </a:r>
            <a:endParaRPr lang="en-US" altLang="ja-JP"/>
          </a:p>
          <a:p>
            <a:pPr marL="0" indent="0">
              <a:buNone/>
            </a:pPr>
            <a:r>
              <a:rPr lang="en-US" altLang="ja-JP" sz="2400"/>
              <a:t>$ multipass list</a:t>
            </a:r>
          </a:p>
          <a:p>
            <a:pPr marL="0" indent="0">
              <a:buNone/>
            </a:pPr>
            <a:r>
              <a:rPr lang="en-US" altLang="ja-JP" sz="2400"/>
              <a:t>Name        State           IPv4                 Image</a:t>
            </a:r>
          </a:p>
          <a:p>
            <a:pPr marL="0" indent="0">
              <a:buNone/>
            </a:pPr>
            <a:r>
              <a:rPr lang="en-US" altLang="ja-JP" sz="2400"/>
              <a:t>ubuntu      Running      192.168.64.2    Ubuntu 20.04 LTS</a:t>
            </a:r>
          </a:p>
          <a:p>
            <a:pPr marL="0" indent="0">
              <a:buNone/>
            </a:pPr>
            <a:r>
              <a:rPr lang="en-US" altLang="ja-JP" sz="2400"/>
              <a:t>                                     172.17.0.1</a:t>
            </a:r>
          </a:p>
          <a:p>
            <a:pPr marL="0" indent="0">
              <a:buNone/>
            </a:pPr>
            <a:endParaRPr lang="en-US" altLang="ja-JP" sz="2400"/>
          </a:p>
        </p:txBody>
      </p:sp>
      <p:pic>
        <p:nvPicPr>
          <p:cNvPr id="10012" name="slide6Narration01.m4a" descr="slide6Narration0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-812800"/>
            <a:ext cx="812800" cy="812800"/>
          </a:xfrm>
        </p:spPr>
      </p:pic>
      <p:pic>
        <p:nvPicPr>
          <p:cNvPr id="10013" name="slide6Narration02.m4a" descr="slide6Narration02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2800" y="-812800"/>
            <a:ext cx="812800" cy="812800"/>
          </a:xfrm>
        </p:spPr>
      </p:pic>
      <p:pic>
        <p:nvPicPr>
          <p:cNvPr id="10014" name="slide6Narration03.m4a" descr="slide6Narration03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25600" y="-812800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93426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3" fill="hold"/>
                                        <p:tgtEl>
                                          <p:spTgt spid="100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783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07" fill="hold"/>
                                        <p:tgtEl>
                                          <p:spTgt spid="100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4991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59" fill="hold"/>
                                        <p:tgtEl>
                                          <p:spTgt spid="100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6163872-A705-0D48-BD98-1895398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03"/>
            <a:ext cx="10515600" cy="5877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/>
              <a:t>multipass.id_rsa</a:t>
            </a:r>
            <a:r>
              <a:rPr lang="ja-JP" altLang="en-US"/>
              <a:t>のインストール</a:t>
            </a:r>
            <a:endParaRPr lang="en-US" altLang="ja-JP"/>
          </a:p>
          <a:p>
            <a:pPr marL="0" indent="0">
              <a:buNone/>
            </a:pPr>
            <a:r>
              <a:rPr lang="en-US" altLang="ja-JP" sz="2400"/>
              <a:t>$ ./install_id_rsa.sh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ja-JP" altLang="en-US"/>
              <a:t>インストールの確認</a:t>
            </a:r>
            <a:endParaRPr lang="en-US" altLang="ja-JP"/>
          </a:p>
          <a:p>
            <a:pPr marL="0" indent="0">
              <a:buNone/>
            </a:pPr>
            <a:r>
              <a:rPr lang="en-US" altLang="ja-JP" sz="2400"/>
              <a:t>$ ls ~/.ssh/</a:t>
            </a:r>
          </a:p>
          <a:p>
            <a:pPr marL="0" indent="0">
              <a:buNone/>
            </a:pPr>
            <a:r>
              <a:rPr lang="en-US" altLang="ja-JP" sz="2400"/>
              <a:t>multipass.id_rsa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</p:txBody>
      </p:sp>
      <p:pic>
        <p:nvPicPr>
          <p:cNvPr id="10014" name="slide7Narration01.m4a" descr="slide7Narration0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-812800"/>
            <a:ext cx="812800" cy="812800"/>
          </a:xfrm>
        </p:spPr>
      </p:pic>
      <p:pic>
        <p:nvPicPr>
          <p:cNvPr id="10015" name="slide7Narration02.m4a" descr="slide7Narration02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2800" y="-812800"/>
            <a:ext cx="812800" cy="812800"/>
          </a:xfrm>
        </p:spPr>
      </p:pic>
      <p:pic>
        <p:nvPicPr>
          <p:cNvPr id="10016" name="slide7Narration03.m4a" descr="slide7Narration03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25600" y="-812800"/>
            <a:ext cx="812800" cy="812800"/>
          </a:xfrm>
        </p:spPr>
      </p:pic>
      <p:pic>
        <p:nvPicPr>
          <p:cNvPr id="10017" name="slide7Narration04.m4a" descr="slide7Narration04.m4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38400" y="-812800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33387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1" fill="hold"/>
                                        <p:tgtEl>
                                          <p:spTgt spid="100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9911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967" fill="hold"/>
                                        <p:tgtEl>
                                          <p:spTgt spid="100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14879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03" fill="hold"/>
                                        <p:tgtEl>
                                          <p:spTgt spid="100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20183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03" fill="hold"/>
                                        <p:tgtEl>
                                          <p:spTgt spid="100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4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5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6163872-A705-0D48-BD98-1895398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03"/>
            <a:ext cx="10515600" cy="5877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/>
              <a:t>~/.ssh/config</a:t>
            </a:r>
            <a:r>
              <a:rPr lang="ja-JP" altLang="en-US"/>
              <a:t>の編集</a:t>
            </a:r>
            <a:endParaRPr lang="en-US" altLang="ja-JP"/>
          </a:p>
          <a:p>
            <a:pPr marL="0" indent="0">
              <a:buNone/>
            </a:pPr>
            <a:r>
              <a:rPr lang="en-US" altLang="ja-JP" sz="2400"/>
              <a:t>$ vim ~/.ssh/config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r>
              <a:rPr lang="en-US" altLang="ja-JP"/>
              <a:t>~/.ssh/config</a:t>
            </a:r>
          </a:p>
          <a:p>
            <a:pPr marL="0" indent="0">
              <a:buNone/>
            </a:pPr>
            <a:r>
              <a:rPr lang="en-US" altLang="ja-JP" sz="2400"/>
              <a:t>Host ubuntu</a:t>
            </a:r>
          </a:p>
          <a:p>
            <a:pPr marL="0" indent="0">
              <a:buNone/>
            </a:pPr>
            <a:r>
              <a:rPr lang="en-US" altLang="ja-JP" sz="2400"/>
              <a:t>  hostname 192.168.64.2</a:t>
            </a:r>
          </a:p>
          <a:p>
            <a:pPr marL="0" indent="0">
              <a:buNone/>
            </a:pPr>
            <a:r>
              <a:rPr lang="en-US" altLang="ja-JP" sz="2400"/>
              <a:t>  User ubuntu</a:t>
            </a:r>
          </a:p>
          <a:p>
            <a:pPr marL="0" indent="0">
              <a:buNone/>
            </a:pPr>
            <a:r>
              <a:rPr lang="en-US" altLang="ja-JP" sz="2400"/>
              <a:t>  IdentityFile ~/.ssh/multipass.id_rsa</a:t>
            </a:r>
          </a:p>
          <a:p>
            <a:pPr marL="0" indent="0">
              <a:buNone/>
            </a:pPr>
            <a:endParaRPr lang="en-US" altLang="ja-JP" sz="2400"/>
          </a:p>
          <a:p>
            <a:pPr marL="0" indent="0">
              <a:buNone/>
            </a:pPr>
            <a:endParaRPr lang="en-US" altLang="ja-JP" sz="2400"/>
          </a:p>
        </p:txBody>
      </p:sp>
      <p:pic>
        <p:nvPicPr>
          <p:cNvPr id="10012" name="slide8Narration01.m4a" descr="slide8Narration0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-812800"/>
            <a:ext cx="812800" cy="812800"/>
          </a:xfrm>
        </p:spPr>
      </p:pic>
      <p:pic>
        <p:nvPicPr>
          <p:cNvPr id="10013" name="slide8Narration02.m4a" descr="slide8Narration02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2800" y="-812800"/>
            <a:ext cx="812800" cy="812800"/>
          </a:xfrm>
        </p:spPr>
      </p:pic>
      <p:pic>
        <p:nvPicPr>
          <p:cNvPr id="10014" name="slide8Narration03.m4a" descr="slide8Narration03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25600" y="-812800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20683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" fill="hold"/>
                                        <p:tgtEl>
                                          <p:spTgt spid="100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3887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27" fill="hold"/>
                                        <p:tgtEl>
                                          <p:spTgt spid="100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6815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43" fill="hold"/>
                                        <p:tgtEl>
                                          <p:spTgt spid="100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6163872-A705-0D48-BD98-18953980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03"/>
            <a:ext cx="10515600" cy="5877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/>
              <a:t>Ubuntu</a:t>
            </a:r>
            <a:r>
              <a:rPr lang="ja-JP" altLang="en-US"/>
              <a:t>への</a:t>
            </a:r>
            <a:r>
              <a:rPr lang="en-US" altLang="ja-JP"/>
              <a:t>SSH</a:t>
            </a:r>
            <a:r>
              <a:rPr lang="ja-JP" altLang="en-US"/>
              <a:t>接続</a:t>
            </a:r>
            <a:endParaRPr lang="en-US" altLang="ja-JP"/>
          </a:p>
          <a:p>
            <a:pPr marL="0" indent="0">
              <a:buNone/>
            </a:pPr>
            <a:r>
              <a:rPr lang="en-US" altLang="ja-JP" sz="2400"/>
              <a:t>$ ssh ubuntu</a:t>
            </a:r>
          </a:p>
          <a:p>
            <a:pPr marL="0" indent="0">
              <a:buNone/>
            </a:pPr>
            <a:r>
              <a:rPr lang="en-US" altLang="ja-JP" sz="2400"/>
              <a:t>Are you sure you want to continue connecting (yes/no/[fingerprint])? yes</a:t>
            </a:r>
            <a:endParaRPr lang="en-US" altLang="ja-JP" sz="2000"/>
          </a:p>
          <a:p>
            <a:pPr marL="0" indent="0">
              <a:buNone/>
            </a:pPr>
            <a:endParaRPr lang="en-US" altLang="ja-JP" sz="2000"/>
          </a:p>
          <a:p>
            <a:pPr marL="0" indent="0">
              <a:buNone/>
            </a:pPr>
            <a:r>
              <a:rPr lang="en-US" altLang="ja-JP"/>
              <a:t>SSH</a:t>
            </a:r>
            <a:r>
              <a:rPr lang="ja-JP" altLang="en-US"/>
              <a:t>接続の終了</a:t>
            </a:r>
            <a:endParaRPr lang="en-US" altLang="ja-JP"/>
          </a:p>
          <a:p>
            <a:pPr marL="0" indent="0">
              <a:buNone/>
            </a:pPr>
            <a:r>
              <a:rPr lang="en-US" altLang="ja-JP" sz="2400"/>
              <a:t>$ exit</a:t>
            </a:r>
          </a:p>
        </p:txBody>
      </p:sp>
      <p:pic>
        <p:nvPicPr>
          <p:cNvPr id="10018" name="slide9Narration01.m4a" descr="slide9Narration0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-812800"/>
            <a:ext cx="812800" cy="812800"/>
          </a:xfrm>
        </p:spPr>
      </p:pic>
      <p:pic>
        <p:nvPicPr>
          <p:cNvPr id="10019" name="slide9Narration02.m4a" descr="slide9Narration02.m4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2800" y="-812800"/>
            <a:ext cx="812800" cy="812800"/>
          </a:xfrm>
        </p:spPr>
      </p:pic>
      <p:pic>
        <p:nvPicPr>
          <p:cNvPr id="10020" name="slide9Narration03.m4a" descr="slide9Narration03.m4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25600" y="-812800"/>
            <a:ext cx="812800" cy="812800"/>
          </a:xfrm>
        </p:spPr>
      </p:pic>
      <p:pic>
        <p:nvPicPr>
          <p:cNvPr id="10021" name="slide9Narration04.m4a" descr="slide9Narration04.m4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38400" y="-812800"/>
            <a:ext cx="812800" cy="812800"/>
          </a:xfrm>
        </p:spPr>
      </p:pic>
    </p:spTree>
    <p:extLst>
      <p:ext uri="{BB962C8B-B14F-4D97-AF65-F5344CB8AC3E}">
        <p14:creationId xmlns:p14="http://schemas.microsoft.com/office/powerpoint/2010/main" val="162718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8" fill="hold"/>
                                        <p:tgtEl>
                                          <p:spTgt spid="100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663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68" fill="hold"/>
                                        <p:tgtEl>
                                          <p:spTgt spid="10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5207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6" fill="hold"/>
                                        <p:tgtEl>
                                          <p:spTgt spid="10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7439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80" fill="hold"/>
                                        <p:tgtEl>
                                          <p:spTgt spid="100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8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19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550</Words>
  <Application>Microsoft Macintosh PowerPoint</Application>
  <PresentationFormat>ワイド画面</PresentationFormat>
  <Paragraphs>99</Paragraphs>
  <Slides>9</Slides>
  <Notes>9</Notes>
  <HiddenSlides>0</HiddenSlides>
  <MMClips>36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比嘉 康雄 Yasuo Higa</dc:creator>
  <cp:lastModifiedBy>比嘉 康雄 Yasuo Higa</cp:lastModifiedBy>
  <cp:revision>19</cp:revision>
  <dcterms:created xsi:type="dcterms:W3CDTF">2022-04-16T04:56:58Z</dcterms:created>
  <dcterms:modified xsi:type="dcterms:W3CDTF">2022-06-07T08:44:13Z</dcterms:modified>
</cp:coreProperties>
</file>